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60" r:id="rId1"/>
    <p:sldMasterId id="2147483681" r:id="rId2"/>
  </p:sldMasterIdLst>
  <p:sldIdLst>
    <p:sldId id="266" r:id="rId3"/>
    <p:sldId id="256" r:id="rId4"/>
    <p:sldId id="292" r:id="rId5"/>
    <p:sldId id="293" r:id="rId6"/>
    <p:sldId id="294" r:id="rId7"/>
    <p:sldId id="296" r:id="rId8"/>
    <p:sldId id="298" r:id="rId9"/>
    <p:sldId id="304" r:id="rId10"/>
    <p:sldId id="299" r:id="rId11"/>
    <p:sldId id="270" r:id="rId12"/>
    <p:sldId id="297" r:id="rId13"/>
    <p:sldId id="271" r:id="rId14"/>
    <p:sldId id="272" r:id="rId15"/>
    <p:sldId id="273" r:id="rId16"/>
    <p:sldId id="300" r:id="rId17"/>
    <p:sldId id="301" r:id="rId18"/>
    <p:sldId id="303" r:id="rId19"/>
    <p:sldId id="305" r:id="rId20"/>
    <p:sldId id="30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86425"/>
  </p:normalViewPr>
  <p:slideViewPr>
    <p:cSldViewPr snapToGrid="0" snapToObjects="1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31F0D9-DCC3-0440-F676-667207A7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DC368B23-5D0A-C94B-A018-867913AC9BB9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3A11F5-555A-A600-D308-906B35767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AF956F48-A9CF-9541-B098-240E48AFF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63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2DC88A-F869-8AC4-0507-63777ECC1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61273199-0030-CF4C-A7BF-4A6590A8057F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5C9280-53AB-8E46-7996-9BAB064D54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5776F3F4-56EC-0A4F-B8F5-505855E72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39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6867484-AC9B-F1F9-4E23-E0566AAC95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9D47288F-CFF7-B64F-829D-A4B2B0164540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E355BBD-6F11-A745-A822-291C33383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C941B79A-FC4B-F645-A60C-9020379F74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4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E60CBE7A-B0CD-AB90-47ED-67B0DE7A3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A7220014-D734-574F-A5B3-75A56F9D74F8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B1D42B5-637A-583B-6424-91A7CB41E7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880153C6-455B-8B40-9C48-82551D896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3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DB2BC0-1A04-A6F3-3177-C0AC9CE5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F2819C83-150E-5D42-BE93-27AB322D7F1D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6B33C7-234D-A41C-21B2-25F98F9E3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66774054-57DD-2E4F-91D2-523E3BAB1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745B6C-FD72-0ACA-CE15-6133A870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23FC690B-A4F4-2E4A-903D-BEACD8097FDE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4082BD-C477-9FDC-6556-411E63A81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014C05C0-DCA0-D445-9A0F-9C4500663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0E9D1F-85ED-EF8F-28D9-485C166C6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560703D0-E825-3140-BCA3-A5EF03CC64F3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788BAA-92A5-0B08-142C-8ADF5E5BC4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432AC6EC-A484-1A49-9ADC-34EABEE0D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74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DEAF9C4-8BE2-0AFF-5247-AD9E4FE270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C614EEE4-A522-9147-9E57-34C483F220D7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2715A11-668D-B767-1983-4FB115A51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DFB44857-E854-3644-B2EB-312F75186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17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4113DAE-C22B-3A49-CC18-8104234FAD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C7B2A78-5B04-1E46-8165-7AA12B4E2A65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BEAFB2-3A45-680F-1EBE-A3D89479AD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9E0CE1A9-43C6-FB46-9C4D-9B37D9C14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14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0148B57-3640-D8BF-DE35-1DE9F89B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1A4509E-6F10-6D4E-B270-773F0995B052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45D2FE-D0B7-BFE5-095A-BBBEC0185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32539490-DD7A-D843-8EF4-597D230F88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66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ED6B20A-293D-432D-F939-5DC13C01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FBF4C26-705E-B549-ABA7-AB1D0AE11C78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7AF5B7-DDBA-5F5F-4F3C-95068A45A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268597C3-5E25-344C-8656-AD1C13769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B59EE2-A2E7-8E06-3193-2EF91FD4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7830225-24B6-1840-9196-FA2A78120F15}" type="datetimeFigureOut">
              <a:rPr lang="en-US"/>
              <a:pPr>
                <a:defRPr/>
              </a:pPr>
              <a:t>10/27/23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F01D83-A78F-EC8E-E4E2-15B3EFF0E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E141F3B1-F261-A645-99A3-FFFCBD293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7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F51A92C-85E6-3E11-7D76-186D680424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F3B206F-4E0E-DFEB-CB9D-65A3CE1ECE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16F9-17E9-8E7A-9695-9D71B4C4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964061-4660-F04F-8784-64577A433741}" type="datetimeFigureOut">
              <a:rPr lang="en-US"/>
              <a:pPr>
                <a:defRPr/>
              </a:pPr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56EB-3986-9E18-72C7-BA452A07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6B7F-2C82-F308-A271-B9ACCD07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BE0F602-6C2B-0046-BE5A-57133F29AF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FCCDAA5-4E30-335F-2A00-1549A7FE7A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918C5DA7-4A64-AACB-3CE5-D92532E6F7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3E2C-A04D-D370-4636-94590C05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B5A001-729C-1442-BF55-F51BA56C62D2}" type="datetimeFigureOut">
              <a:rPr lang="en-US"/>
              <a:pPr>
                <a:defRPr/>
              </a:pPr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DEBE-14DF-AA84-9A5F-E0AAA6EEA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914D-2F13-ABA5-2B34-9EF06742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DA3219-7963-3B4A-92FA-CA686F06E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1EFDC8D-0264-007F-0229-0042E76B6E97}"/>
              </a:ext>
            </a:extLst>
          </p:cNvPr>
          <p:cNvSpPr txBox="1">
            <a:spLocks/>
          </p:cNvSpPr>
          <p:nvPr/>
        </p:nvSpPr>
        <p:spPr bwMode="auto">
          <a:xfrm>
            <a:off x="227013" y="1568450"/>
            <a:ext cx="842168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Practica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ro-RO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în Producție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Raport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de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evaluare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Tema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: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Aplicația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FoodDelivery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6202E-0ECC-C985-7FFF-A911E64CCBFC}"/>
              </a:ext>
            </a:extLst>
          </p:cNvPr>
          <p:cNvSpPr txBox="1"/>
          <p:nvPr/>
        </p:nvSpPr>
        <p:spPr>
          <a:xfrm>
            <a:off x="3013075" y="4667250"/>
            <a:ext cx="5707063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Student: Calancea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Cătălin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,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Grupa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Mi-222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Conduc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ător: asist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.univ.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R. Branişte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DE1FC99-8469-49DA-7CEF-394B81EADBE0}"/>
              </a:ext>
            </a:extLst>
          </p:cNvPr>
          <p:cNvSpPr txBox="1">
            <a:spLocks/>
          </p:cNvSpPr>
          <p:nvPr/>
        </p:nvSpPr>
        <p:spPr>
          <a:xfrm>
            <a:off x="623887" y="1590675"/>
            <a:ext cx="8384645" cy="5588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z="3000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38009-3929-0FE9-4035-22D118F3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2149476"/>
            <a:ext cx="4436532" cy="23062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8CC8D1-C252-02DE-4AA4-DCE23D48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9475"/>
            <a:ext cx="4611900" cy="4366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0CA0C-3C2F-DCE5-98BD-A71BFE3F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2" y="1921688"/>
            <a:ext cx="8220116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3F869-49B0-B82A-9C01-8600E06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29352"/>
            <a:ext cx="7772400" cy="2263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7204F-6F7F-5D9B-119D-9A35C831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18854"/>
            <a:ext cx="7374467" cy="22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5EDC49-49F3-A734-2314-B46EF8F8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4314"/>
            <a:ext cx="7772400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149D3-894C-934E-94F4-3C91A024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2" y="2133599"/>
            <a:ext cx="1810569" cy="3928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1E1D51-349E-6F04-B1EF-C95EEC2C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79" y="2133599"/>
            <a:ext cx="1810569" cy="39285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E8190-D9D8-0C54-ACFB-8714FFF3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146" y="2133599"/>
            <a:ext cx="1810569" cy="39285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EB89-23BA-9E74-0B2E-7EC75621B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113" y="2133599"/>
            <a:ext cx="1810569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E4D34-1690-4B3B-B9B5-DDFE5DD4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5" y="2277533"/>
            <a:ext cx="1810569" cy="3928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C527FC-C60D-3C42-ADFB-651F5DA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11" y="2277533"/>
            <a:ext cx="1790700" cy="3784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EFEF61-B18F-A779-48ED-CF0244CC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68" y="2277533"/>
            <a:ext cx="1810568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B6558-326D-233E-D154-863ACC2D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57" y="2277533"/>
            <a:ext cx="1810569" cy="3917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7645D3-FF2B-BE3B-AAB6-B95F88D5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031" y="2277533"/>
            <a:ext cx="1810569" cy="39172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B6706-B7FD-A465-EFA9-A354F966B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705" y="2277532"/>
            <a:ext cx="1810569" cy="39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BF3692-13CE-5B44-D12F-EDE1FC5D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2" y="2277533"/>
            <a:ext cx="1810569" cy="3917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1C59D-A106-A3E4-6535-56CC2241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2" y="2277533"/>
            <a:ext cx="1810569" cy="3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abilități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tehnice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avansate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Este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potențialul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revoluționa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viitor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Concluzie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5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 Programming Language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docs.swift.org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/swift-book/documentation/the-swift-programming-language/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04.09.2023 – 29.09.2023)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 for Developers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developers.facebook.com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14.09.2023).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 API Documentation - Create Payment Intents.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payment_intents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/create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21.09.2023).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GitHub Repository.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Juanpe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#-miscellaneous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20.09.2023).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[https://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/documentation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06.09.2023).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Bibliografie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271713"/>
            <a:ext cx="7886700" cy="3597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Introducere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Obiectivele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,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Formularea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problemei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proiectare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Situa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ț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actual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ă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domeniul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cercetare a temei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Metode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tehnologii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aplicate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elaborarea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</a:t>
            </a:r>
            <a:r>
              <a:rPr lang="ro-RO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Concluzii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viitorul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Surse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bibliografice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Subiectele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abordate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naște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crescută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convenabile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fundamental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efort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conectându-i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rapid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asigurând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lor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ușa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creării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evidentă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actual,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aglomerația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atractivă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INTRODUCERE</a:t>
            </a:r>
          </a:p>
        </p:txBody>
      </p:sp>
    </p:spTree>
    <p:extLst>
      <p:ext uri="{BB962C8B-B14F-4D97-AF65-F5344CB8AC3E}">
        <p14:creationId xmlns:p14="http://schemas.microsoft.com/office/powerpoint/2010/main" val="60454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iOS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partenere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performanței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ro-RO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OBIECTIVE</a:t>
            </a:r>
          </a:p>
        </p:txBody>
      </p:sp>
    </p:spTree>
    <p:extLst>
      <p:ext uri="{BB962C8B-B14F-4D97-AF65-F5344CB8AC3E}">
        <p14:creationId xmlns:p14="http://schemas.microsoft.com/office/powerpoint/2010/main" val="40339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“Cum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îndeplinească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cerințele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așteptările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optimizeze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deosebită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Formularea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problemei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168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5652734" cy="4016198"/>
          </a:xfrm>
        </p:spPr>
        <p:txBody>
          <a:bodyPr>
            <a:normAutofit/>
          </a:bodyPr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punctele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slabe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StarKebab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singur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restricționează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varietatea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opțiuni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pizzerii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Lipsa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diversității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alternative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Situația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actuală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domeniul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cercetare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temei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EDFC1C-F9FD-0698-1CB9-77C3F5F2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16" y="2283002"/>
            <a:ext cx="1755482" cy="30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3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Python/Django :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este un limbaj flexibil și ușor de învățat, ceea ce face dezvoltarea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-ului mai eficientă.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oferă un cadru solid pentru gestionarea bazelor de date și a logicii de server, având în vedere necesitatea protejării datelor utilizatorilor și a restaurantelor partenere, alegerea unui limbaj și a unui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pun accent pe securitate este esențială.</a:t>
            </a:r>
          </a:p>
          <a:p>
            <a:pPr algn="just"/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Swift : 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o bază mare de utilizatori loiali și pretențioși, ceea ce oferă o oportunitate semnificativă de a ajunge la un public divers și calitativ, iar Swift, limbajul de programare pentru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este recunoscut pentru simplitatea sa și capacitatea de a crea aplicații cu performanțe excelente. Acest lucru va contribui la dezvoltarea unei aplicații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robuste și prietenoase pentru utilizatori.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7026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plăților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lottie-ios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FBSDKCoreKit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partajării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conturile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Facebook;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Alamofire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–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efectuarea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cererilor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facilitând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comunicarea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serverele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preluarea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SwiftyJSON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manipularea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Swift;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meniurilor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derulante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(dropdown menus);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grafice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interactive.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3916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66986-2269-EEE1-9FF0-E596043D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"/>
          <a:stretch/>
        </p:blipFill>
        <p:spPr bwMode="auto">
          <a:xfrm>
            <a:off x="1081321" y="2149475"/>
            <a:ext cx="6981357" cy="383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1E79E53-223B-BADA-390D-EDFEE30F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Logica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bază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aplicației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1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796</Words>
  <Application>Microsoft Macintosh PowerPoint</Application>
  <PresentationFormat>Экран (4:3)</PresentationFormat>
  <Paragraphs>62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PT Sans</vt:lpstr>
      <vt:lpstr>Symbol</vt:lpstr>
      <vt:lpstr>Times New Roman</vt:lpstr>
      <vt:lpstr>Office Theme</vt:lpstr>
      <vt:lpstr>2_Office Theme</vt:lpstr>
      <vt:lpstr>Презентация PowerPoint</vt:lpstr>
      <vt:lpstr>Subiectele abordate:</vt:lpstr>
      <vt:lpstr>INTRODUCERE</vt:lpstr>
      <vt:lpstr>OBIECTIVE</vt:lpstr>
      <vt:lpstr>Formularea problemei de proiectare;</vt:lpstr>
      <vt:lpstr>Situația actuală în domeniul de cercetare a temei</vt:lpstr>
      <vt:lpstr>Metode și tehnologii aplicate în elaborarea proiectului</vt:lpstr>
      <vt:lpstr>Metode și tehnologii aplicate în elaborarea proiectului</vt:lpstr>
      <vt:lpstr>Logica de bază a aplicației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Concluzie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Catalin Calancea</cp:lastModifiedBy>
  <cp:revision>48</cp:revision>
  <dcterms:created xsi:type="dcterms:W3CDTF">2016-11-09T12:50:21Z</dcterms:created>
  <dcterms:modified xsi:type="dcterms:W3CDTF">2023-10-27T12:01:30Z</dcterms:modified>
</cp:coreProperties>
</file>